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D7TcQzswgLVWg++RD8/AvK48o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5f2bdf6e1_0_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275f2bdf6e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1496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5f2bdf6e1_0_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75f2bdf6e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5f2bdf6e1_0_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75f2bdf6e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6568a70fc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266568a70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6568a70fc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266568a70f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lantyson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2037" y="714538"/>
            <a:ext cx="6759926" cy="5428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2158925" y="223424"/>
            <a:ext cx="4392900" cy="702900"/>
          </a:xfrm>
          <a:prstGeom prst="rect">
            <a:avLst/>
          </a:prstGeom>
          <a:solidFill>
            <a:srgbClr val="D8D8D8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3900">
                <a:solidFill>
                  <a:schemeClr val="accent1"/>
                </a:solidFill>
              </a:rPr>
              <a:t>1805 N Campbell</a:t>
            </a:r>
            <a:endParaRPr sz="3900">
              <a:solidFill>
                <a:schemeClr val="accent1"/>
              </a:solidFill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1375" y="4951475"/>
            <a:ext cx="1799574" cy="169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275f2bdf6e1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68" y="356764"/>
            <a:ext cx="8269263" cy="567284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75f2bdf6e1_0_2"/>
          <p:cNvSpPr txBox="1"/>
          <p:nvPr/>
        </p:nvSpPr>
        <p:spPr>
          <a:xfrm>
            <a:off x="1327803" y="6344059"/>
            <a:ext cx="6344323" cy="347300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Zoning Map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294237" y="6334662"/>
            <a:ext cx="8555525" cy="409456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Height Analysis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56400" y="244925"/>
            <a:ext cx="903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921" y="2831159"/>
            <a:ext cx="1321128" cy="331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3627699" y="244924"/>
            <a:ext cx="6292159" cy="22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6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1805 N. Campbell: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Top of Parapet-47’6”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6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2448-50 W. Bloomingdale (Adjacent Building):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 of Parapet-45’8”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6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1748-56 N. Campbell (Kitty Corner Townhomes):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 of Parapet-43’6”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931" y="2804857"/>
            <a:ext cx="6411773" cy="32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237" y="212636"/>
            <a:ext cx="309562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294237" y="6334662"/>
            <a:ext cx="8555525" cy="409456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View of Top of Building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56400" y="244925"/>
            <a:ext cx="903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B3ACE-6984-B9D2-5F1E-B30B942AA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3" y="449525"/>
            <a:ext cx="7583394" cy="52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8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5f2bdf6e1_0_20"/>
          <p:cNvSpPr txBox="1"/>
          <p:nvPr/>
        </p:nvSpPr>
        <p:spPr>
          <a:xfrm>
            <a:off x="1481975" y="5815950"/>
            <a:ext cx="6371100" cy="561000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ct val="231794"/>
              <a:buFont typeface="Arial"/>
              <a:buNone/>
            </a:pPr>
            <a:r>
              <a:rPr lang="en-US" sz="2200" b="0" i="0" u="sng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Design Inspiration -</a:t>
            </a:r>
            <a:r>
              <a:rPr lang="en-US" sz="2200" b="1" i="0" u="none" strike="noStrike" cap="none">
                <a:solidFill>
                  <a:srgbClr val="030369"/>
                </a:solidFill>
                <a:highlight>
                  <a:srgbClr val="B7B7B7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www.rylantysons.com</a:t>
            </a:r>
            <a:r>
              <a:rPr lang="en-US" sz="2200" b="0" i="0" u="none" strike="noStrike" cap="none">
                <a:solidFill>
                  <a:srgbClr val="030369"/>
                </a:solidFill>
                <a:highlight>
                  <a:srgbClr val="B7B7B7"/>
                </a:highlight>
                <a:latin typeface="Calibri"/>
                <a:ea typeface="Calibri"/>
                <a:cs typeface="Calibri"/>
                <a:sym typeface="Calibri"/>
              </a:rPr>
              <a:t>	</a:t>
            </a:r>
            <a:endParaRPr sz="2200" b="0" i="0" u="none" strike="noStrike" cap="none">
              <a:solidFill>
                <a:srgbClr val="030369"/>
              </a:solidFill>
              <a:highlight>
                <a:srgbClr val="B7B7B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ct val="268393"/>
              <a:buFont typeface="Arial"/>
              <a:buNone/>
            </a:pPr>
            <a:r>
              <a:rPr lang="en-US" sz="1900" b="0" i="1" u="none" strike="noStrike" cap="none">
                <a:solidFill>
                  <a:srgbClr val="030369"/>
                </a:solidFill>
                <a:highlight>
                  <a:srgbClr val="B7B7B7"/>
                </a:highlight>
                <a:latin typeface="Calibri"/>
                <a:ea typeface="Calibri"/>
                <a:cs typeface="Calibri"/>
                <a:sym typeface="Calibri"/>
              </a:rPr>
              <a:t>(Elevations will be developed after floor plans are determined)</a:t>
            </a:r>
            <a:r>
              <a:rPr lang="en-US" sz="2200" b="0" i="0" u="none" strike="noStrike" cap="none">
                <a:solidFill>
                  <a:srgbClr val="1155CC"/>
                </a:solidFill>
                <a:highlight>
                  <a:srgbClr val="B7B7B7"/>
                </a:highlight>
                <a:latin typeface="Calibri"/>
                <a:ea typeface="Calibri"/>
                <a:cs typeface="Calibri"/>
                <a:sym typeface="Calibri"/>
              </a:rPr>
              <a:t>	</a:t>
            </a:r>
            <a:endParaRPr sz="2200" b="0" i="0" u="none" strike="noStrike" cap="none">
              <a:solidFill>
                <a:srgbClr val="1155CC"/>
              </a:solidFill>
              <a:highlight>
                <a:srgbClr val="B7B7B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75f2bdf6e1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767625"/>
            <a:ext cx="8839201" cy="4506912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30369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638" y="218969"/>
            <a:ext cx="7736724" cy="59311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147450" y="6442475"/>
            <a:ext cx="3105000" cy="339600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Area Map	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5f2bdf6e1_0_7"/>
          <p:cNvSpPr txBox="1"/>
          <p:nvPr/>
        </p:nvSpPr>
        <p:spPr>
          <a:xfrm>
            <a:off x="172016" y="6020554"/>
            <a:ext cx="8555525" cy="604708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Building Summary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75f2bdf6e1_0_7"/>
          <p:cNvSpPr txBox="1"/>
          <p:nvPr/>
        </p:nvSpPr>
        <p:spPr>
          <a:xfrm>
            <a:off x="56400" y="244925"/>
            <a:ext cx="903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75f2bdf6e1_0_7"/>
          <p:cNvSpPr txBox="1"/>
          <p:nvPr/>
        </p:nvSpPr>
        <p:spPr>
          <a:xfrm>
            <a:off x="1225950" y="474700"/>
            <a:ext cx="6692100" cy="5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sz="2600" b="1">
                <a:solidFill>
                  <a:schemeClr val="lt1"/>
                </a:solidFill>
              </a:rPr>
              <a:t>Four Story Building</a:t>
            </a:r>
            <a:endParaRPr sz="26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sz="2600" b="1">
                <a:solidFill>
                  <a:schemeClr val="lt1"/>
                </a:solidFill>
              </a:rPr>
              <a:t>First Floor:  10 Parking Spaces and 3 Residential Units</a:t>
            </a:r>
            <a:endParaRPr sz="26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sz="2600" b="1">
                <a:solidFill>
                  <a:schemeClr val="lt1"/>
                </a:solidFill>
              </a:rPr>
              <a:t>Floors 2-4:  Six Residential Units Each</a:t>
            </a:r>
            <a:endParaRPr sz="26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sz="2600" b="1">
                <a:solidFill>
                  <a:schemeClr val="lt1"/>
                </a:solidFill>
              </a:rPr>
              <a:t>21 Total Units	</a:t>
            </a:r>
            <a:endParaRPr sz="26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sz="2600" b="1">
                <a:solidFill>
                  <a:schemeClr val="lt1"/>
                </a:solidFill>
              </a:rPr>
              <a:t>No Yard Relief- All Yards “Per Code” (No Variances)</a:t>
            </a:r>
            <a:endParaRPr sz="26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sz="2600" b="1">
                <a:solidFill>
                  <a:schemeClr val="lt1"/>
                </a:solidFill>
              </a:rPr>
              <a:t>Transportation Oriented Development</a:t>
            </a:r>
            <a:endParaRPr sz="1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6568a70fc_0_0"/>
          <p:cNvSpPr txBox="1"/>
          <p:nvPr/>
        </p:nvSpPr>
        <p:spPr>
          <a:xfrm>
            <a:off x="172016" y="6020554"/>
            <a:ext cx="8555400" cy="604800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Site Plan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66568a70fc_0_0"/>
          <p:cNvSpPr txBox="1"/>
          <p:nvPr/>
        </p:nvSpPr>
        <p:spPr>
          <a:xfrm>
            <a:off x="56400" y="244925"/>
            <a:ext cx="9031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266568a70f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25" y="515325"/>
            <a:ext cx="8354751" cy="502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6568a70fc_0_8"/>
          <p:cNvSpPr txBox="1"/>
          <p:nvPr/>
        </p:nvSpPr>
        <p:spPr>
          <a:xfrm>
            <a:off x="294279" y="6007804"/>
            <a:ext cx="8555400" cy="604800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First Floor- 10 Parking Spaces and 3 Residential Units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66568a70fc_0_8"/>
          <p:cNvSpPr txBox="1"/>
          <p:nvPr/>
        </p:nvSpPr>
        <p:spPr>
          <a:xfrm>
            <a:off x="56400" y="244925"/>
            <a:ext cx="9031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g266568a70fc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29" y="436978"/>
            <a:ext cx="8555526" cy="5100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/>
        </p:nvSpPr>
        <p:spPr>
          <a:xfrm>
            <a:off x="294229" y="6007779"/>
            <a:ext cx="8555400" cy="604800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Floors 2-4-Six Residential Units Each	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56400" y="244925"/>
            <a:ext cx="903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302" y="347864"/>
            <a:ext cx="8365401" cy="499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294237" y="6008367"/>
            <a:ext cx="8555525" cy="604708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Dwelling Unit Analysis	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00" y="244925"/>
            <a:ext cx="903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192" y="1751347"/>
            <a:ext cx="8401616" cy="2450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/>
        </p:nvSpPr>
        <p:spPr>
          <a:xfrm>
            <a:off x="294236" y="6008367"/>
            <a:ext cx="8555525" cy="604708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Zoning Summary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56400" y="244925"/>
            <a:ext cx="903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237" y="772026"/>
            <a:ext cx="8555525" cy="3972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25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172016" y="6020554"/>
            <a:ext cx="8555525" cy="604708"/>
          </a:xfrm>
          <a:prstGeom prst="rect">
            <a:avLst/>
          </a:prstGeom>
          <a:solidFill>
            <a:srgbClr val="BFBFBF"/>
          </a:solidFill>
          <a:ln w="317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0369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030369"/>
                </a:solidFill>
                <a:latin typeface="Calibri"/>
                <a:ea typeface="Calibri"/>
                <a:cs typeface="Calibri"/>
                <a:sym typeface="Calibri"/>
              </a:rPr>
              <a:t>Proposal Comparison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56400" y="244925"/>
            <a:ext cx="90312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12" y="845059"/>
            <a:ext cx="8475975" cy="438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On-screen Show (4:3)</PresentationFormat>
  <Paragraphs>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1805 N Campbell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1805 N Campbell</dc:title>
  <dc:creator>Scott Schiller</dc:creator>
  <cp:lastModifiedBy>Scott Schiller</cp:lastModifiedBy>
  <cp:revision>1</cp:revision>
  <dcterms:created xsi:type="dcterms:W3CDTF">2020-10-26T19:31:05Z</dcterms:created>
  <dcterms:modified xsi:type="dcterms:W3CDTF">2024-01-23T23:35:51Z</dcterms:modified>
</cp:coreProperties>
</file>