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40DF11-23ED-449A-B5C3-C911D976C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B841C67-7265-4EA8-9A8D-300BA7992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C0E8CD-A353-4ECC-B2F6-C35080125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1DB2-9D79-407F-B2D9-C026F2D56FCF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D68C01-159A-4659-B18C-29CD1AAAB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74754B-B728-4AF9-870A-7D0F4CD9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26145-7036-443B-B9EB-028CE90AA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4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DA01C-24A0-40A2-A0E9-DFB8AD63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64AB17A-DAF9-41A4-BD23-557D09000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33EE11-2D84-4B5D-8275-E63D879C5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1DB2-9D79-407F-B2D9-C026F2D56FCF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25F00C-5378-43D6-BC1C-111981D9D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5D69C1-8526-4053-A232-251DCCE0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26145-7036-443B-B9EB-028CE90AA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E5F8883-057B-474C-AB1F-48C3D7C1B9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206AA41-55D5-4458-9DEB-1901EBDC0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86F235-FCAC-442C-A1A0-17CB49C4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1DB2-9D79-407F-B2D9-C026F2D56FCF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561C87-9FCA-461C-B599-75ABA3EC2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5977D5-A7B4-44FC-A669-94080EAC6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26145-7036-443B-B9EB-028CE90AA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0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ED53B-3018-4879-8EFF-1AE616EC2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E262DD-7992-4D9F-B177-4552CFB4B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6E4700-A8DF-4243-B0F0-3C3A85C56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1DB2-9D79-407F-B2D9-C026F2D56FCF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6FA8DF-50E4-4615-9088-F6EEA5DF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240A8F-4578-456A-B13C-8C7A480E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26145-7036-443B-B9EB-028CE90AA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3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D9CD42-3D61-4FE4-BAD1-D7388715B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86442A-FE9F-4765-8AA6-9E0E5C04F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ADB7FC-3C29-4220-A264-68341A40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1DB2-9D79-407F-B2D9-C026F2D56FCF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C2B09A-C18C-4152-B811-056D2F40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2C1C4B-EAFD-42DA-A3D8-CF6BD165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26145-7036-443B-B9EB-028CE90AA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5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4136C2-E698-4598-87C2-F9FD98127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E11B52-7790-4C47-A23C-8C730210C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A0D754-573D-451A-98C1-23AA555CA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DC65AC-6650-4B8A-A8A8-35F02A0A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1DB2-9D79-407F-B2D9-C026F2D56FCF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7317EF-3841-4543-9A9F-D7E6745FD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418727-6FCC-4B8E-A6CE-49930A5C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26145-7036-443B-B9EB-028CE90AA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A9172-6E29-4397-BD5F-08EA0F97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50E5BF-CB4D-4038-A2A1-E9E454914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8EF7E2-3F0E-47C0-A0CA-AAACA901A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2D01AC-1E55-41BA-8EB8-7EEF9FFAC4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B56B14E-6531-408A-B5BC-01CEA2D86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04CB10C-4613-4C9D-8728-546B1A5CF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1DB2-9D79-407F-B2D9-C026F2D56FCF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8D48BC5-908D-4A23-9B79-DB793F27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F08B7D2-C48D-45A2-85DD-D4235A5C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26145-7036-443B-B9EB-028CE90AA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6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12FE26-CF04-491C-BDD1-D81E0B41B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A4CDBA5-1283-4E01-BD01-E61635CFE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1DB2-9D79-407F-B2D9-C026F2D56FCF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2989269-D525-4613-8678-C7C096B2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75287D-3556-414A-81AC-CC1F9F20C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26145-7036-443B-B9EB-028CE90AA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2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3AB6E4C-BEAB-4E16-92FE-FDDE43D24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1DB2-9D79-407F-B2D9-C026F2D56FCF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7D8E6A5-9F35-47CB-8D2B-FF2E21260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55C5BD-1BEB-41E2-879E-0703AD1B3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26145-7036-443B-B9EB-028CE90AA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0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A1F7EC-7FFD-4332-9B2F-533EA5F6C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B1277A-1C21-405F-8BD6-8631E66B2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86B8858-0268-4C5E-B456-7E954CDFD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C4E7BF-E399-4665-9885-52ED44AC8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1DB2-9D79-407F-B2D9-C026F2D56FCF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B8E196-EC23-4446-91E7-320621CE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948858-ACDF-405E-AEA1-21439C0A6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26145-7036-443B-B9EB-028CE90AA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2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92BB73-CAF0-48AC-AD70-3E85A3F1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046C739-8CC4-417B-A912-2A5D1559F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E0F80A-1BA3-4117-B1E8-3E348682C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52812E-4B5F-4B32-B0AA-514E844C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1DB2-9D79-407F-B2D9-C026F2D56FCF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29E273-E3CF-452F-B6E8-2E78D863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FA1DC1-EAB1-443A-BF9A-830FEAF43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26145-7036-443B-B9EB-028CE90AA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0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68C4FE1-4BAB-444B-96F6-D88E04718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FE4278-ACD0-4672-B8E3-71DA6E30C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535D36-DDA7-4A29-998C-571AE45AE7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31DB2-9D79-407F-B2D9-C026F2D56FCF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9A2F71-717B-4029-8144-EF728D652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0953D7-BA29-4366-99E7-E59149760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26145-7036-443B-B9EB-028CE90AA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37B796-D4E7-4A64-9E3B-E85316D79E79}"/>
              </a:ext>
            </a:extLst>
          </p:cNvPr>
          <p:cNvSpPr/>
          <p:nvPr/>
        </p:nvSpPr>
        <p:spPr>
          <a:xfrm>
            <a:off x="357188" y="429141"/>
            <a:ext cx="11477624" cy="599971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61ADCB-9289-400A-9AB2-DC4A8FDF20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1358 W. Ohio St.</a:t>
            </a:r>
          </a:p>
        </p:txBody>
      </p:sp>
    </p:spTree>
    <p:extLst>
      <p:ext uri="{BB962C8B-B14F-4D97-AF65-F5344CB8AC3E}">
        <p14:creationId xmlns:p14="http://schemas.microsoft.com/office/powerpoint/2010/main" val="113897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xmlns="" id="{0C60C672-D483-4E21-B8EF-581066C0D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37" y="429141"/>
            <a:ext cx="9285326" cy="599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9F0BDA49-1500-4FB6-A374-F9F3A3970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37" y="429141"/>
            <a:ext cx="9285326" cy="599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xmlns="" id="{5B098E3E-AEA2-4A17-8E36-88E9BE904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37" y="429141"/>
            <a:ext cx="9285326" cy="599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87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D7B78767-CF9B-4FAA-9688-D366954C33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37" y="429141"/>
            <a:ext cx="9285326" cy="599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99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xmlns="" id="{BF05D81F-F1DE-4615-86CE-12FCDF37C9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944" y="431217"/>
            <a:ext cx="9282112" cy="59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74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A9C904D6-977E-4717-8363-B213748B0B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81" y="429141"/>
            <a:ext cx="9291637" cy="600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8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xmlns="" id="{04C97E6E-EFF0-4A73-928A-91942F0715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37" y="429141"/>
            <a:ext cx="9285326" cy="599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1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hild riding a skateboard&#10;&#10;Description automatically generated with low confidence">
            <a:extLst>
              <a:ext uri="{FF2B5EF4-FFF2-40B4-BE49-F238E27FC236}">
                <a16:creationId xmlns:a16="http://schemas.microsoft.com/office/drawing/2014/main" xmlns="" id="{B6B70BBC-63CD-4455-AA4D-CA747D7285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151" y="429141"/>
            <a:ext cx="3329697" cy="5999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37B796-D4E7-4A64-9E3B-E85316D79E79}"/>
              </a:ext>
            </a:extLst>
          </p:cNvPr>
          <p:cNvSpPr/>
          <p:nvPr/>
        </p:nvSpPr>
        <p:spPr>
          <a:xfrm>
            <a:off x="357188" y="429141"/>
            <a:ext cx="11477624" cy="59997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60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1358 W. Ohio St.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1358 W. Ohio St.</dc:title>
  <dc:creator>Manny Mendoza</dc:creator>
  <cp:lastModifiedBy>Fred Agustin</cp:lastModifiedBy>
  <cp:revision>7</cp:revision>
  <cp:lastPrinted>2021-02-01T16:16:27Z</cp:lastPrinted>
  <dcterms:created xsi:type="dcterms:W3CDTF">2021-02-01T15:08:10Z</dcterms:created>
  <dcterms:modified xsi:type="dcterms:W3CDTF">2021-02-01T21:15:46Z</dcterms:modified>
</cp:coreProperties>
</file>